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94648"/>
  </p:normalViewPr>
  <p:slideViewPr>
    <p:cSldViewPr snapToGrid="0">
      <p:cViewPr varScale="1">
        <p:scale>
          <a:sx n="117" d="100"/>
          <a:sy n="117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97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71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447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246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5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956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3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11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56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12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0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03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30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83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87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3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5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27AAF-D5E8-144D-A42F-86EE16A5C2BC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125A4-5D5B-7D48-B01D-849F95C2EA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45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73116-9600-AD7E-D4B0-83F84804B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958D89-6F80-82D7-C62C-7FB9CE7E8E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BEC0F6-9FC7-8421-B46B-6D424BB87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5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C7504-F4FB-DCE1-FDF8-DFA82D34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C01216-4A99-5AA3-D8D2-BB40DBF02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7475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50DA1-7E27-1F25-F114-20388D7A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Проблема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81E7C8-85B4-B46C-8848-B13F8E465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971" y="2566109"/>
            <a:ext cx="6516029" cy="42918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F87906-AEE0-0439-73D3-01FA24FBF208}"/>
              </a:ext>
            </a:extLst>
          </p:cNvPr>
          <p:cNvSpPr txBox="1"/>
          <p:nvPr/>
        </p:nvSpPr>
        <p:spPr>
          <a:xfrm>
            <a:off x="657922" y="1951463"/>
            <a:ext cx="44866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Туристам сложно</a:t>
            </a:r>
          </a:p>
          <a:p>
            <a:pPr>
              <a:buClr>
                <a:schemeClr val="bg1"/>
              </a:buClr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ориентироваться в Донецке</a:t>
            </a:r>
          </a:p>
          <a:p>
            <a:pPr>
              <a:buClr>
                <a:schemeClr val="bg1"/>
              </a:buClr>
            </a:pP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Мало актуальных карт и</a:t>
            </a:r>
          </a:p>
          <a:p>
            <a:pPr>
              <a:buClr>
                <a:schemeClr val="bg1"/>
              </a:buClr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достопримечательностей </a:t>
            </a:r>
          </a:p>
          <a:p>
            <a:pPr>
              <a:buClr>
                <a:schemeClr val="bg1"/>
              </a:buClr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описанием</a:t>
            </a:r>
          </a:p>
          <a:p>
            <a:pPr>
              <a:buClr>
                <a:schemeClr val="bg1"/>
              </a:buClr>
            </a:pP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 удобных маршрутов</a:t>
            </a:r>
          </a:p>
          <a:p>
            <a:pPr>
              <a:buClr>
                <a:schemeClr val="bg1"/>
              </a:buClr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путешествий и отдыха</a:t>
            </a:r>
          </a:p>
        </p:txBody>
      </p:sp>
    </p:spTree>
    <p:extLst>
      <p:ext uri="{BB962C8B-B14F-4D97-AF65-F5344CB8AC3E}">
        <p14:creationId xmlns:p14="http://schemas.microsoft.com/office/powerpoint/2010/main" val="4983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DA03F-AC63-6F63-DC7B-B2151E67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FDB5FB-1D60-32F8-070C-5B46B8BE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dirty="0">
                <a:solidFill>
                  <a:schemeClr val="bg1"/>
                </a:solidFill>
              </a:rPr>
              <a:t>Создать удобное мобильное приложение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которое поможет туристам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Находить достопримечательности</a:t>
            </a:r>
          </a:p>
          <a:p>
            <a:r>
              <a:rPr lang="ru-RU" dirty="0">
                <a:solidFill>
                  <a:schemeClr val="bg1"/>
                </a:solidFill>
              </a:rPr>
              <a:t>Смотреть маршруты</a:t>
            </a:r>
          </a:p>
          <a:p>
            <a:r>
              <a:rPr lang="ru-RU" dirty="0">
                <a:solidFill>
                  <a:schemeClr val="bg1"/>
                </a:solidFill>
              </a:rPr>
              <a:t>Получать фото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оценки и отзывы</a:t>
            </a:r>
          </a:p>
          <a:p>
            <a:r>
              <a:rPr lang="ru-RU" dirty="0">
                <a:solidFill>
                  <a:schemeClr val="bg1"/>
                </a:solidFill>
              </a:rPr>
              <a:t>Строить свои туры</a:t>
            </a:r>
          </a:p>
          <a:p>
            <a:pPr>
              <a:buFont typeface="Wingdings" pitchFamily="2" charset="2"/>
              <a:buChar char="Ø"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1023B1-1D6B-9461-F52E-77132338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041" y="3654541"/>
            <a:ext cx="5863959" cy="32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52F36-7FAA-DF4D-A72D-D6C2DEBC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Решение</a:t>
            </a:r>
            <a:br>
              <a:rPr lang="ru-RU" dirty="0"/>
            </a:br>
            <a:r>
              <a:rPr lang="ru-RU" dirty="0"/>
              <a:t>Приложение «</a:t>
            </a:r>
            <a:r>
              <a:rPr lang="en-US" b="1" dirty="0" err="1"/>
              <a:t>Donguide</a:t>
            </a:r>
            <a:r>
              <a:rPr lang="ru-RU" dirty="0"/>
              <a:t>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64F879A-FD1C-EC93-5CB0-CFE540B9C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624" y="1833176"/>
            <a:ext cx="6296376" cy="3541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7B081B-080D-FFCD-191D-BBDB48C8F3F6}"/>
              </a:ext>
            </a:extLst>
          </p:cNvPr>
          <p:cNvSpPr txBox="1"/>
          <p:nvPr/>
        </p:nvSpPr>
        <p:spPr>
          <a:xfrm>
            <a:off x="333512" y="2900659"/>
            <a:ext cx="56405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Приложение обладает большим потенциалом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но нуждается в маленьких доработках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Высокопроизводительное приложение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Вес приложения меньше 150 МБ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3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32BEF-2324-1FC8-58CB-29B2D8EF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Интерфейс приложения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6F1E44D-28C8-0EFE-B8E1-140223895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97512"/>
            <a:ext cx="6690732" cy="4460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524D1-B658-032C-F0EF-A25B772393EC}"/>
              </a:ext>
            </a:extLst>
          </p:cNvPr>
          <p:cNvSpPr txBox="1"/>
          <p:nvPr/>
        </p:nvSpPr>
        <p:spPr>
          <a:xfrm>
            <a:off x="7595825" y="2521059"/>
            <a:ext cx="34515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Дизайн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Главный экран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Карта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Регистрация и вход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Каталог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E6206-0C82-E3E9-FF7F-51DD4F504035}"/>
              </a:ext>
            </a:extLst>
          </p:cNvPr>
          <p:cNvSpPr txBox="1"/>
          <p:nvPr/>
        </p:nvSpPr>
        <p:spPr>
          <a:xfrm>
            <a:off x="1496109" y="4998208"/>
            <a:ext cx="6099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DON</a:t>
            </a:r>
          </a:p>
          <a:p>
            <a:r>
              <a:rPr lang="en-US" sz="800" dirty="0"/>
              <a:t>GUIDE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24618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6E823-26E4-940D-E67B-06E6BB8F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53D351-8600-8F6A-A498-167FFFF11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Android studio, Java</a:t>
            </a:r>
          </a:p>
          <a:p>
            <a:r>
              <a:rPr lang="en-US" dirty="0">
                <a:solidFill>
                  <a:schemeClr val="bg1"/>
                </a:solidFill>
              </a:rPr>
              <a:t>Yandex API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DA81C6-729F-EE3C-E2BB-D26E64D4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825" y="4619507"/>
            <a:ext cx="3372175" cy="2251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109102-67D1-8B62-620F-6762902F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06150"/>
            <a:ext cx="4003288" cy="22518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B470E3-C827-7C96-F50F-F0DA8602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59" y="2052174"/>
            <a:ext cx="6045153" cy="24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C8F2C-0048-2260-95C5-47A65AA9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Демонстрация</a:t>
            </a:r>
            <a:r>
              <a:rPr lang="en-US" dirty="0"/>
              <a:t> </a:t>
            </a:r>
            <a:r>
              <a:rPr lang="ru-RU" dirty="0"/>
              <a:t>дизайна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65A37D1-9201-27C7-D676-C25C6EADF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695" y="2749164"/>
            <a:ext cx="1895707" cy="410883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604CAA-0A78-6C11-29B4-667C4ED3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183" y="2749165"/>
            <a:ext cx="1895707" cy="41088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1602EA-F35D-0C36-3DDA-0CAF43CA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493" y="2749165"/>
            <a:ext cx="1895707" cy="41088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2E1841-4E2E-E6D0-85B0-712155847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3" y="2749166"/>
            <a:ext cx="1895707" cy="41088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D8FACA-FD14-0D80-14F9-15C37AA14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206" y="2749163"/>
            <a:ext cx="1895709" cy="410883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A9B4786-F415-1A54-614E-F519BAC10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3719" y="2749162"/>
            <a:ext cx="1898281" cy="41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F4044-BFBA-A592-9FF2-F8830F05B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хакатона</a:t>
            </a:r>
            <a:r>
              <a:rPr lang="ru-RU" dirty="0"/>
              <a:t> команда планирует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D40B0E-2C8A-FD15-0207-F4176577C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Завершить работу маршрутов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систему отзывов</a:t>
            </a:r>
          </a:p>
          <a:p>
            <a:r>
              <a:rPr lang="ru-RU" dirty="0">
                <a:solidFill>
                  <a:schemeClr val="bg1"/>
                </a:solidFill>
              </a:rPr>
              <a:t>Оптимизировать интерфейс</a:t>
            </a:r>
          </a:p>
          <a:p>
            <a:r>
              <a:rPr lang="ru-RU" dirty="0">
                <a:solidFill>
                  <a:schemeClr val="bg1"/>
                </a:solidFill>
              </a:rPr>
              <a:t>Улучшить функциональность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598689-6CCB-DC78-37CD-4DAA74E3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802" y="2330400"/>
            <a:ext cx="6798197" cy="45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9B5AD-D523-77AE-A036-814FEDD0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6193C-D107-039C-CF0F-43D78BC5B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Команда </a:t>
            </a:r>
            <a:r>
              <a:rPr lang="en-US" dirty="0"/>
              <a:t>”DEBUG”</a:t>
            </a:r>
            <a:r>
              <a:rPr lang="ru-RU" dirty="0"/>
              <a:t> создала основу туристического приложения для Донецка</a:t>
            </a:r>
            <a:r>
              <a:rPr lang="en-US" dirty="0"/>
              <a:t>.</a:t>
            </a:r>
            <a:r>
              <a:rPr lang="ru-RU" dirty="0"/>
              <a:t> Мы уже реализовали большую часть проекта и продолжим активно развивать проект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4E7E69-AD3B-D6C4-7164-D6C2F0F2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468" y="3316286"/>
            <a:ext cx="6635531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{0C09FEEA-AA8D-8540-961E-2A02AFFBF267}tf10001122</Template>
  <TotalTime>70</TotalTime>
  <Words>129</Words>
  <Application>Microsoft Macintosh PowerPoint</Application>
  <PresentationFormat>Широкоэкранный</PresentationFormat>
  <Paragraphs>40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Tw Cen MT</vt:lpstr>
      <vt:lpstr>Wingdings</vt:lpstr>
      <vt:lpstr>Контур</vt:lpstr>
      <vt:lpstr>Презентация PowerPoint</vt:lpstr>
      <vt:lpstr>Проблема</vt:lpstr>
      <vt:lpstr>Цель проекта</vt:lpstr>
      <vt:lpstr>Решение Приложение «Donguide»</vt:lpstr>
      <vt:lpstr>Интерфейс приложения</vt:lpstr>
      <vt:lpstr>Технологии</vt:lpstr>
      <vt:lpstr>Демонстрация дизайна</vt:lpstr>
      <vt:lpstr>После хакатона команда планирует: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3</cp:revision>
  <dcterms:created xsi:type="dcterms:W3CDTF">2025-10-23T13:00:31Z</dcterms:created>
  <dcterms:modified xsi:type="dcterms:W3CDTF">2025-10-23T14:13:40Z</dcterms:modified>
</cp:coreProperties>
</file>